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나눔고딕OTF" panose="020D0604000000000000" pitchFamily="34" charset="-127"/>
      <p:regular r:id="rId23"/>
      <p:bold r:id="rId24"/>
    </p:embeddedFont>
    <p:embeddedFont>
      <p:font typeface="나눔스퀘어_ac 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아임크리수진" panose="00000500000000000000" pitchFamily="2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mlwjd852369@naver.com" initials="g" lastIdx="1" clrIdx="0">
    <p:extLst>
      <p:ext uri="{19B8F6BF-5375-455C-9EA6-DF929625EA0E}">
        <p15:presenceInfo xmlns:p15="http://schemas.microsoft.com/office/powerpoint/2012/main" userId="b28fb52c0f0139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C66"/>
    <a:srgbClr val="FFD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3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848" y="40"/>
      </p:cViewPr>
      <p:guideLst>
        <p:guide orient="horz" pos="16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29A28-99B7-A604-C336-B884E8A1A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B30ABB-25BA-8875-ABC0-1D2CDAB1C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50AC38-B39E-A7E9-D8BA-2C9606C0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8F0B6-B8D7-9C25-A193-1C52F71E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911C2-F276-D3C1-30AD-B046AABD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31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DB810-0F85-AF88-3E14-27CB4C03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0B4AE9-2AB0-D642-E7F0-975F97CA1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4D7F0-D542-8419-DF24-3F5CC4B9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CDBA2-61F2-78B3-E928-51E1421C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2CC9BE-497C-5699-3555-E6E6559B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66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2787CB-EE48-2F0F-A8BD-4EF1DDC9A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2F8CD6-28DF-2916-3B86-ABB65578F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60118-E5DC-FD22-B7D0-0C7FD53F9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17AA1-F9C2-1F53-3F90-408E3CA1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F6729-499D-E0AA-8E90-636714B3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09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4B7C5-02C8-6167-39DC-9BCB19B7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39316-DDBB-0BE8-9E4F-ACBF3C42C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1E9CDA-52D1-9322-1D9E-EF5DC260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BE94E-68C5-6865-5966-688E765D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1E256-9C07-1E34-0682-3D3C1E98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4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4625C-EE5F-21DB-30BB-C7F0575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F9122-2063-E026-BC38-69B7373ED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35AFCD-8344-AF01-1E35-EEE15117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D983D-8075-7C90-4798-8FCF4A7B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81C40-3E50-2BB8-9ACB-A972CA52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0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286A-2D9F-0B4C-E0DE-683A2381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81A61-2016-B843-5C28-C9F48AFA8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40FDE-3BE0-D08E-590A-F662B2160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5393B-B0CC-F5C4-B284-856DEB99C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F1B1DD-5033-94E2-B566-13F0FD3C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398644-54B0-BD70-28C2-0259EE54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D7DC7-E4A8-A8B0-EA5D-6E2D311A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ECC01-9874-576E-727F-FF7249821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C32E0B-98A2-A4A0-EB1E-F72C3C202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C86CA3-29E4-6242-532F-7939DB8DE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0562A8-2F2C-C675-33A0-BEF3E1D04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C0688E-43A6-8004-8E48-C9684153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1CD275-CC97-3935-4EE2-9007315D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FC8372-126D-CA25-6651-2895E235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1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165DB-91CA-2305-C78C-634C06A5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AFD01B-B18F-FCBF-3171-B4EBB853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7A151E-7DC8-477B-31B4-A6B6A62E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2DC89-D619-0120-7D56-5929A2E4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10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556904-75BD-03EC-191C-2DE3608A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6EC93-A4B4-3FB2-E300-9F7E86C4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F8FF2B-ABF3-A335-3EC2-66399EB72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3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E72B-AC17-6C38-644E-184695AF5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FD130-6A4F-EC94-B439-084E86072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7083FF-5046-F516-0FB0-247F3DED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0EDD5C-9325-E52A-B1F6-4F9C17E2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DFB39F-3B35-2123-919B-A7FC4DC9F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6BA7D7-398B-1185-E578-E47A7381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61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51EF0-644D-B58A-1074-3BA6624F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1A5B22-43B5-A3F1-BC48-E448263DF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374608-AFC8-0FCD-8409-D3FE78AAB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AC80BA-86DD-A430-F28A-B2ED4BBBE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F6B1D1-493E-76A7-89DF-74E90203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7CF5B-B827-DA2A-FAA6-4BA95A5A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5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5DA86B-32F3-AD06-884A-7292E27F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35737-5C4A-5210-DBB4-EB0C15B10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E2A35-3E31-9E9E-2E51-237C0BFC8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6B1EF-36C8-487A-91AA-52AB37D4C75C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BED41-F6B5-FE64-F182-64C970EF8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A0910-F507-D536-47A0-597777E95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7E9EA-D4AA-47F4-8310-2D5207C92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2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9E00CEE-4A3A-156C-D840-6E95F29D4313}"/>
              </a:ext>
            </a:extLst>
          </p:cNvPr>
          <p:cNvGrpSpPr/>
          <p:nvPr/>
        </p:nvGrpSpPr>
        <p:grpSpPr>
          <a:xfrm>
            <a:off x="-1" y="0"/>
            <a:ext cx="12192001" cy="7185991"/>
            <a:chOff x="86138" y="99391"/>
            <a:chExt cx="12130773" cy="698811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271CAD0-EFDD-C8B6-2A6A-EC8499330328}"/>
                </a:ext>
              </a:extLst>
            </p:cNvPr>
            <p:cNvSpPr/>
            <p:nvPr/>
          </p:nvSpPr>
          <p:spPr>
            <a:xfrm>
              <a:off x="86138" y="99391"/>
              <a:ext cx="12130773" cy="698811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2B0C6EF-9EEA-6A60-4694-A2846BA132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857" y="630990"/>
              <a:ext cx="10941262" cy="6224547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578E6A-F805-0C72-18E7-AF0207D626D4}"/>
              </a:ext>
            </a:extLst>
          </p:cNvPr>
          <p:cNvSpPr txBox="1"/>
          <p:nvPr/>
        </p:nvSpPr>
        <p:spPr>
          <a:xfrm>
            <a:off x="10436487" y="5758404"/>
            <a:ext cx="114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중앙인재점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23D2F3-B457-2DBC-9C93-DDCC6CE0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03" b="32329" l="513" r="54487">
                        <a14:foregroundMark x1="13462" y1="24110" x2="13462" y2="24110"/>
                        <a14:foregroundMark x1="20513" y1="23562" x2="20513" y2="23562"/>
                        <a14:foregroundMark x1="25641" y1="23562" x2="25641" y2="23562"/>
                        <a14:foregroundMark x1="26923" y1="23836" x2="26923" y2="23836"/>
                        <a14:foregroundMark x1="30256" y1="23425" x2="30256" y2="23425"/>
                        <a14:foregroundMark x1="28718" y1="23425" x2="28718" y2="23425"/>
                        <a14:foregroundMark x1="32051" y1="24110" x2="32051" y2="24110"/>
                        <a14:foregroundMark x1="32308" y1="26986" x2="32308" y2="26986"/>
                        <a14:foregroundMark x1="37436" y1="27534" x2="37436" y2="27534"/>
                        <a14:foregroundMark x1="38846" y1="27123" x2="38846" y2="27123"/>
                        <a14:foregroundMark x1="36795" y1="26986" x2="36795" y2="26986"/>
                        <a14:foregroundMark x1="34359" y1="23973" x2="34359" y2="23973"/>
                        <a14:foregroundMark x1="37564" y1="27123" x2="37564" y2="27123"/>
                        <a14:foregroundMark x1="38846" y1="29041" x2="38333" y2="29178"/>
                        <a14:foregroundMark x1="34615" y1="29178" x2="34615" y2="29178"/>
                        <a14:foregroundMark x1="27949" y1="29041" x2="27949" y2="29041"/>
                        <a14:foregroundMark x1="26667" y1="27808" x2="26667" y2="27397"/>
                        <a14:foregroundMark x1="27436" y1="23836" x2="27436" y2="23836"/>
                        <a14:foregroundMark x1="25385" y1="25890" x2="25385" y2="25890"/>
                        <a14:foregroundMark x1="25513" y1="26027" x2="25513" y2="26027"/>
                        <a14:foregroundMark x1="30128" y1="26712" x2="30128" y2="26712"/>
                        <a14:foregroundMark x1="29487" y1="26712" x2="29487" y2="26712"/>
                        <a14:foregroundMark x1="31154" y1="27397" x2="31154" y2="27397"/>
                        <a14:foregroundMark x1="30769" y1="27397" x2="30769" y2="27397"/>
                        <a14:foregroundMark x1="33462" y1="27260" x2="33462" y2="27260"/>
                        <a14:foregroundMark x1="34103" y1="26986" x2="34103" y2="26986"/>
                        <a14:foregroundMark x1="32692" y1="24110" x2="32692" y2="24110"/>
                        <a14:foregroundMark x1="33590" y1="23425" x2="33590" y2="23425"/>
                        <a14:foregroundMark x1="31923" y1="23425" x2="31923" y2="23425"/>
                        <a14:foregroundMark x1="31154" y1="23425" x2="31154" y2="23425"/>
                        <a14:foregroundMark x1="30513" y1="23425" x2="30513" y2="23425"/>
                        <a14:foregroundMark x1="30128" y1="23425" x2="30128" y2="23425"/>
                        <a14:foregroundMark x1="29487" y1="23836" x2="29487" y2="23836"/>
                        <a14:foregroundMark x1="28077" y1="23836" x2="28077" y2="23836"/>
                        <a14:foregroundMark x1="25641" y1="23836" x2="25641" y2="23836"/>
                        <a14:foregroundMark x1="25000" y1="23562" x2="25000" y2="23562"/>
                        <a14:foregroundMark x1="37692" y1="27534" x2="37692" y2="27534"/>
                        <a14:foregroundMark x1="36667" y1="24110" x2="36667" y2="24110"/>
                        <a14:foregroundMark x1="36154" y1="24110" x2="36154" y2="24110"/>
                        <a14:foregroundMark x1="36026" y1="24384" x2="36026" y2="24384"/>
                        <a14:foregroundMark x1="36795" y1="24247" x2="36795" y2="24247"/>
                        <a14:foregroundMark x1="37821" y1="24247" x2="37821" y2="24247"/>
                        <a14:foregroundMark x1="38590" y1="24247" x2="38590" y2="24247"/>
                        <a14:foregroundMark x1="38462" y1="23425" x2="38462" y2="23425"/>
                        <a14:foregroundMark x1="38462" y1="23014" x2="38462" y2="23014"/>
                        <a14:foregroundMark x1="38462" y1="23014" x2="38462" y2="23014"/>
                        <a14:foregroundMark x1="37436" y1="23014" x2="37436" y2="23014"/>
                        <a14:foregroundMark x1="36923" y1="22740" x2="36923" y2="22740"/>
                        <a14:foregroundMark x1="36795" y1="23151" x2="36795" y2="23151"/>
                        <a14:foregroundMark x1="37179" y1="23425" x2="37179" y2="23425"/>
                        <a14:foregroundMark x1="37179" y1="23425" x2="37179" y2="23425"/>
                        <a14:backgroundMark x1="11795" y1="17123" x2="11795" y2="17123"/>
                        <a14:backgroundMark x1="22692" y1="18082" x2="22692" y2="18082"/>
                        <a14:backgroundMark x1="16923" y1="22055" x2="16923" y2="22055"/>
                        <a14:backgroundMark x1="40769" y1="30822" x2="40769" y2="30822"/>
                        <a14:backgroundMark x1="40128" y1="37397" x2="40128" y2="37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19" r="55200" b="66985"/>
          <a:stretch/>
        </p:blipFill>
        <p:spPr>
          <a:xfrm>
            <a:off x="8785840" y="5544835"/>
            <a:ext cx="2721790" cy="10945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49FD1C-A95D-3616-0BCE-14E0DEA41601}"/>
              </a:ext>
            </a:extLst>
          </p:cNvPr>
          <p:cNvSpPr/>
          <p:nvPr/>
        </p:nvSpPr>
        <p:spPr>
          <a:xfrm>
            <a:off x="2910094" y="3092067"/>
            <a:ext cx="6371812" cy="1001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>
                <a:solidFill>
                  <a:srgbClr val="FFD72D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bhc</a:t>
            </a:r>
            <a:r>
              <a:rPr lang="en-US" altLang="ko-KR" sz="8000" b="1">
                <a:solidFill>
                  <a:schemeClr val="tx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8000" b="1">
                <a:solidFill>
                  <a:schemeClr val="tx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키오스크 </a:t>
            </a:r>
            <a:endParaRPr lang="en-US" altLang="ko-KR" sz="8000" b="1">
              <a:solidFill>
                <a:schemeClr val="tx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E75E854-AAC0-327A-E6E5-5C24C39A0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98" y="2131349"/>
            <a:ext cx="1135457" cy="11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4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757551-3939-11CD-0CEB-445801DDF9D8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CB57075-E8F9-93A2-003E-B263CA42222D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9EB13D1-BD3E-2B93-59D0-F80CF9545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B2796C-857A-AA41-753E-EB5467D8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80" y="1983341"/>
            <a:ext cx="2764153" cy="26617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BFB927-E47B-1962-68F3-66D2EAB83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45" y="1972831"/>
            <a:ext cx="2764153" cy="2661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0C2533-63DD-672C-B7E1-6A62F3B107E5}"/>
              </a:ext>
            </a:extLst>
          </p:cNvPr>
          <p:cNvSpPr txBox="1"/>
          <p:nvPr/>
        </p:nvSpPr>
        <p:spPr>
          <a:xfrm>
            <a:off x="3220874" y="1132480"/>
            <a:ext cx="58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이거 당첨되는 거 맞아요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 </a:t>
            </a:r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사기 아니야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2192AF-FBB3-1993-C623-36EFA591C60A}"/>
              </a:ext>
            </a:extLst>
          </p:cNvPr>
          <p:cNvCxnSpPr>
            <a:cxnSpLocks/>
          </p:cNvCxnSpPr>
          <p:nvPr/>
        </p:nvCxnSpPr>
        <p:spPr>
          <a:xfrm>
            <a:off x="6095999" y="2061559"/>
            <a:ext cx="1" cy="258355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BB5F66-ABF8-C957-69DA-7342775AD50A}"/>
              </a:ext>
            </a:extLst>
          </p:cNvPr>
          <p:cNvSpPr/>
          <p:nvPr/>
        </p:nvSpPr>
        <p:spPr>
          <a:xfrm>
            <a:off x="2368781" y="4033272"/>
            <a:ext cx="1691274" cy="410404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0C6455-B420-A4A8-87B3-AD6630DF06D3}"/>
              </a:ext>
            </a:extLst>
          </p:cNvPr>
          <p:cNvSpPr/>
          <p:nvPr/>
        </p:nvSpPr>
        <p:spPr>
          <a:xfrm>
            <a:off x="7033317" y="4022760"/>
            <a:ext cx="1805884" cy="420915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3FC6F-4DB5-6BE1-E8A5-DE7210DD516C}"/>
              </a:ext>
            </a:extLst>
          </p:cNvPr>
          <p:cNvSpPr txBox="1"/>
          <p:nvPr/>
        </p:nvSpPr>
        <p:spPr>
          <a:xfrm>
            <a:off x="7936259" y="4187042"/>
            <a:ext cx="2972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아쉽지만 다음 기회에</a:t>
            </a:r>
            <a:r>
              <a:rPr lang="en-US" altLang="ko-KR" sz="16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..</a:t>
            </a:r>
            <a:endParaRPr lang="ko-KR" altLang="en-US" sz="16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7622E-49E9-755F-8FA1-615583A8498C}"/>
              </a:ext>
            </a:extLst>
          </p:cNvPr>
          <p:cNvSpPr txBox="1"/>
          <p:nvPr/>
        </p:nvSpPr>
        <p:spPr>
          <a:xfrm>
            <a:off x="3673324" y="4181788"/>
            <a:ext cx="2387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선물은 언젠가</a:t>
            </a:r>
            <a:r>
              <a:rPr lang="en-US" altLang="ko-KR" sz="16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16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발송됩니다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CBAE3-C53E-C372-9A7A-CFE5B4C3D1B1}"/>
              </a:ext>
            </a:extLst>
          </p:cNvPr>
          <p:cNvSpPr txBox="1"/>
          <p:nvPr/>
        </p:nvSpPr>
        <p:spPr>
          <a:xfrm>
            <a:off x="2322785" y="4834068"/>
            <a:ext cx="7546430" cy="84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5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만 원 이상 구매한 </a:t>
            </a: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고객님들의 추첨번호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가 </a:t>
            </a: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랜덤으로</a:t>
            </a:r>
            <a:r>
              <a:rPr lang="en-US" altLang="ko-KR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(Math.random( ))</a:t>
            </a: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 </a:t>
            </a:r>
            <a:endParaRPr lang="en-US" altLang="ko-KR" sz="1700" b="1">
              <a:solidFill>
                <a:srgbClr val="C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추첨한 번호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와 </a:t>
            </a:r>
            <a:r>
              <a:rPr lang="ko-KR" altLang="en-US" sz="1700" b="1">
                <a:solidFill>
                  <a:srgbClr val="0000FF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일치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하다면 당첨</a:t>
            </a:r>
            <a:r>
              <a: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! </a:t>
            </a:r>
            <a:r>
              <a:rPr lang="ko-KR" altLang="en-US" sz="1700" b="1">
                <a:solidFill>
                  <a:srgbClr val="0000FF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불일치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하다면 다음 생에</a:t>
            </a:r>
            <a:r>
              <a: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..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639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CFABB41-93FA-D860-4B4C-93E53DF3DC1B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762D76B-3776-B365-4A85-9BA463C0D3BA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39830E1-4C49-BFA8-E856-8A22876390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30442B-6BD5-A824-9556-4DE8523BC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28"/>
          <a:stretch/>
        </p:blipFill>
        <p:spPr>
          <a:xfrm>
            <a:off x="3684704" y="2145120"/>
            <a:ext cx="4006949" cy="1390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8ABD37-FC5A-3EDC-7AD6-16345E231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92" r="14200" b="303"/>
          <a:stretch/>
        </p:blipFill>
        <p:spPr>
          <a:xfrm>
            <a:off x="3705724" y="3439644"/>
            <a:ext cx="5830852" cy="670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EE162F-B2B3-4246-9332-C9C30E08C360}"/>
              </a:ext>
            </a:extLst>
          </p:cNvPr>
          <p:cNvSpPr txBox="1"/>
          <p:nvPr/>
        </p:nvSpPr>
        <p:spPr>
          <a:xfrm>
            <a:off x="3141362" y="1132480"/>
            <a:ext cx="58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키오스크 관리는 어떻게 하세요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A36A9C-1324-1BFA-2969-A3A26F24E607}"/>
              </a:ext>
            </a:extLst>
          </p:cNvPr>
          <p:cNvSpPr/>
          <p:nvPr/>
        </p:nvSpPr>
        <p:spPr>
          <a:xfrm>
            <a:off x="3652504" y="3419061"/>
            <a:ext cx="5743518" cy="624930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7F03E-BC84-3C42-EF2B-DA2E5D36C9DE}"/>
              </a:ext>
            </a:extLst>
          </p:cNvPr>
          <p:cNvSpPr txBox="1"/>
          <p:nvPr/>
        </p:nvSpPr>
        <p:spPr>
          <a:xfrm>
            <a:off x="3530475" y="4280280"/>
            <a:ext cx="5545567" cy="12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키오스크 관리는 관리자만이 접근할 수 있어야 하기 때문에</a:t>
            </a:r>
            <a:endParaRPr lang="en-US" altLang="ko-KR" sz="17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관리자만의 비밀번호를 설정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하고 비밀번호를 입력 하면</a:t>
            </a:r>
            <a:endParaRPr lang="en-US" altLang="ko-KR" sz="17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관리자 페이지로 이동할 수 있어요</a:t>
            </a:r>
            <a:r>
              <a: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!</a:t>
            </a:r>
            <a:endParaRPr lang="ko-KR" altLang="en-US" sz="17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2AE284E-B83B-0950-7E0C-2AD32769AC02}"/>
              </a:ext>
            </a:extLst>
          </p:cNvPr>
          <p:cNvGrpSpPr/>
          <p:nvPr/>
        </p:nvGrpSpPr>
        <p:grpSpPr>
          <a:xfrm>
            <a:off x="2758154" y="3784600"/>
            <a:ext cx="894350" cy="1273260"/>
            <a:chOff x="2718646" y="3784600"/>
            <a:chExt cx="1112760" cy="127326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321F0B5-C043-D022-118C-1F4D59745C53}"/>
                </a:ext>
              </a:extLst>
            </p:cNvPr>
            <p:cNvCxnSpPr>
              <a:cxnSpLocks/>
            </p:cNvCxnSpPr>
            <p:nvPr/>
          </p:nvCxnSpPr>
          <p:spPr>
            <a:xfrm>
              <a:off x="2718646" y="3784600"/>
              <a:ext cx="1112760" cy="0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EC6222A-F9CD-7059-3C19-C97DB99FF1D6}"/>
                </a:ext>
              </a:extLst>
            </p:cNvPr>
            <p:cNvCxnSpPr>
              <a:cxnSpLocks/>
            </p:cNvCxnSpPr>
            <p:nvPr/>
          </p:nvCxnSpPr>
          <p:spPr>
            <a:xfrm>
              <a:off x="2736134" y="3784600"/>
              <a:ext cx="0" cy="1145148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6C84BB8-820E-F7D8-C6D8-C42454BB5361}"/>
                </a:ext>
              </a:extLst>
            </p:cNvPr>
            <p:cNvCxnSpPr>
              <a:cxnSpLocks/>
            </p:cNvCxnSpPr>
            <p:nvPr/>
          </p:nvCxnSpPr>
          <p:spPr>
            <a:xfrm>
              <a:off x="2718646" y="4910558"/>
              <a:ext cx="496277" cy="0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D763BBA-4E21-E553-6BB8-F35A8EF251D3}"/>
                </a:ext>
              </a:extLst>
            </p:cNvPr>
            <p:cNvCxnSpPr>
              <a:cxnSpLocks/>
            </p:cNvCxnSpPr>
            <p:nvPr/>
          </p:nvCxnSpPr>
          <p:spPr>
            <a:xfrm>
              <a:off x="3096502" y="4773550"/>
              <a:ext cx="118421" cy="14134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66B9EC0-2331-34BA-44F0-8EA60D8AA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6502" y="4915288"/>
              <a:ext cx="118604" cy="14257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9F8ABF-D736-89A7-9052-C304252AD65C}"/>
              </a:ext>
            </a:extLst>
          </p:cNvPr>
          <p:cNvSpPr/>
          <p:nvPr/>
        </p:nvSpPr>
        <p:spPr>
          <a:xfrm>
            <a:off x="3382722" y="4204652"/>
            <a:ext cx="5830852" cy="1450079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0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49366D2-5799-695F-AC9B-1C51A63F3AF1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510079C-5C3C-49AD-4F8C-402C7DF72AEA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9DAF5B-79C2-F8D0-21E6-44C76629A2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D4911C2-E5B3-68F9-864C-74F4E9C8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r="27769" b="28957"/>
          <a:stretch/>
        </p:blipFill>
        <p:spPr>
          <a:xfrm>
            <a:off x="1406076" y="2270027"/>
            <a:ext cx="5367610" cy="2458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A0CD73-1A52-37C2-37F7-EAC0697A3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" t="75758" r="56053" b="2384"/>
          <a:stretch/>
        </p:blipFill>
        <p:spPr>
          <a:xfrm>
            <a:off x="7722207" y="3062645"/>
            <a:ext cx="3110948" cy="719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5A686-0291-FD92-956A-2A59124F0F59}"/>
              </a:ext>
            </a:extLst>
          </p:cNvPr>
          <p:cNvSpPr txBox="1"/>
          <p:nvPr/>
        </p:nvSpPr>
        <p:spPr>
          <a:xfrm>
            <a:off x="3141362" y="1132480"/>
            <a:ext cx="58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인기 없는 메뉴를 빼고 싶어요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!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2D2CC8-1D56-25F7-E009-7E78FFA5E9B0}"/>
              </a:ext>
            </a:extLst>
          </p:cNvPr>
          <p:cNvSpPr/>
          <p:nvPr/>
        </p:nvSpPr>
        <p:spPr>
          <a:xfrm>
            <a:off x="1370541" y="2989779"/>
            <a:ext cx="5403145" cy="916579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F10B6A-956F-3615-37EF-C0CDAB17D219}"/>
              </a:ext>
            </a:extLst>
          </p:cNvPr>
          <p:cNvSpPr/>
          <p:nvPr/>
        </p:nvSpPr>
        <p:spPr>
          <a:xfrm>
            <a:off x="7588467" y="2982925"/>
            <a:ext cx="3384331" cy="916579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61D521-199D-64CE-50B4-11C7A4A43F21}"/>
              </a:ext>
            </a:extLst>
          </p:cNvPr>
          <p:cNvGrpSpPr/>
          <p:nvPr/>
        </p:nvGrpSpPr>
        <p:grpSpPr>
          <a:xfrm>
            <a:off x="7007290" y="3281084"/>
            <a:ext cx="282230" cy="284310"/>
            <a:chOff x="7007290" y="3281084"/>
            <a:chExt cx="282230" cy="28431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D6EDD73-F765-4681-196C-3AC8FDF84CC4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90" y="3418092"/>
              <a:ext cx="282083" cy="0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83EB3D8-34CA-CEE5-D538-EA2527720C89}"/>
                </a:ext>
              </a:extLst>
            </p:cNvPr>
            <p:cNvCxnSpPr>
              <a:cxnSpLocks/>
            </p:cNvCxnSpPr>
            <p:nvPr/>
          </p:nvCxnSpPr>
          <p:spPr>
            <a:xfrm>
              <a:off x="7194195" y="3281084"/>
              <a:ext cx="95178" cy="14134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8A87370-4AEE-4823-5718-DB40E8D2E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195" y="3422822"/>
              <a:ext cx="95325" cy="14257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4FF6C4-73E9-4004-A960-81D9EE753665}"/>
              </a:ext>
            </a:extLst>
          </p:cNvPr>
          <p:cNvSpPr txBox="1"/>
          <p:nvPr/>
        </p:nvSpPr>
        <p:spPr>
          <a:xfrm>
            <a:off x="5966487" y="3673144"/>
            <a:ext cx="161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C0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메뉴 변경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2FED9A-8152-8CB2-D703-F8BAE58D0726}"/>
              </a:ext>
            </a:extLst>
          </p:cNvPr>
          <p:cNvSpPr txBox="1"/>
          <p:nvPr/>
        </p:nvSpPr>
        <p:spPr>
          <a:xfrm>
            <a:off x="7588467" y="4073254"/>
            <a:ext cx="366391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관리자 페이지를 나가서 </a:t>
            </a:r>
            <a:endParaRPr lang="en-US" altLang="ko-KR" sz="16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사용자 모니터로 돌아가고 싶을 땐</a:t>
            </a:r>
            <a:endParaRPr lang="en-US" altLang="ko-KR" sz="16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-1</a:t>
            </a:r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을 눌러 나가요</a:t>
            </a:r>
            <a:endParaRPr lang="en-US" altLang="ko-KR" sz="16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( </a:t>
            </a:r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수정 사항은 바로 적용 된답니다</a:t>
            </a:r>
            <a:r>
              <a:rPr lang="en-US" altLang="ko-KR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^^)</a:t>
            </a:r>
            <a:endParaRPr lang="ko-KR" altLang="en-US" sz="16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6C7469-B14E-F23B-EC3D-2AA660EB8DE7}"/>
              </a:ext>
            </a:extLst>
          </p:cNvPr>
          <p:cNvSpPr/>
          <p:nvPr/>
        </p:nvSpPr>
        <p:spPr>
          <a:xfrm>
            <a:off x="7580884" y="4023953"/>
            <a:ext cx="3391914" cy="1701567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61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F23C39E-FC4D-A8DB-C0AC-9BA791CE445C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7985B99-826D-60CB-D5D2-1E02819A5595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A81A81E-53F2-B925-99D1-2B3F35524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D54D304-466D-C974-DB74-3D6AABD0F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86" b="54372"/>
          <a:stretch/>
        </p:blipFill>
        <p:spPr>
          <a:xfrm>
            <a:off x="3398660" y="2247646"/>
            <a:ext cx="5369475" cy="1555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E95DCD-DBAF-4A39-37FD-E7F21EC51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87" r="39672" b="114"/>
          <a:stretch/>
        </p:blipFill>
        <p:spPr>
          <a:xfrm>
            <a:off x="3542970" y="4465053"/>
            <a:ext cx="4895851" cy="934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D217CC-C08D-1877-F9EA-06F0AA23DEAE}"/>
              </a:ext>
            </a:extLst>
          </p:cNvPr>
          <p:cNvSpPr txBox="1"/>
          <p:nvPr/>
        </p:nvSpPr>
        <p:spPr>
          <a:xfrm>
            <a:off x="3141362" y="1132480"/>
            <a:ext cx="58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가격을 팍팍 올리고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/</a:t>
            </a:r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내리고 싶어요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!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A595A7-2DB6-9B37-A7E5-6F87A3320442}"/>
              </a:ext>
            </a:extLst>
          </p:cNvPr>
          <p:cNvSpPr/>
          <p:nvPr/>
        </p:nvSpPr>
        <p:spPr>
          <a:xfrm>
            <a:off x="3364990" y="3019035"/>
            <a:ext cx="5411262" cy="638565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D8F136-69D4-AABD-FE9A-5464AA064C1B}"/>
              </a:ext>
            </a:extLst>
          </p:cNvPr>
          <p:cNvSpPr/>
          <p:nvPr/>
        </p:nvSpPr>
        <p:spPr>
          <a:xfrm>
            <a:off x="3440446" y="4353338"/>
            <a:ext cx="5097267" cy="1045994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65EBFD-90BF-9730-B54D-D6F3510258EC}"/>
              </a:ext>
            </a:extLst>
          </p:cNvPr>
          <p:cNvGrpSpPr/>
          <p:nvPr/>
        </p:nvGrpSpPr>
        <p:grpSpPr>
          <a:xfrm rot="5400000">
            <a:off x="5954885" y="3884824"/>
            <a:ext cx="282230" cy="284310"/>
            <a:chOff x="7007290" y="3281084"/>
            <a:chExt cx="282230" cy="28431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E8B3C1D-02FF-DC25-2C12-234EF7D34565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90" y="3418092"/>
              <a:ext cx="282083" cy="0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29D3927-9092-ECFF-760C-4FC2EB118EF4}"/>
                </a:ext>
              </a:extLst>
            </p:cNvPr>
            <p:cNvCxnSpPr>
              <a:cxnSpLocks/>
            </p:cNvCxnSpPr>
            <p:nvPr/>
          </p:nvCxnSpPr>
          <p:spPr>
            <a:xfrm>
              <a:off x="7194195" y="3281084"/>
              <a:ext cx="95178" cy="14134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8A2DC66-1EF8-6721-1B53-1DF409FF5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195" y="3422822"/>
              <a:ext cx="95325" cy="14257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5D684C-1E6B-422C-8AFB-B5AB4CDDF7FE}"/>
              </a:ext>
            </a:extLst>
          </p:cNvPr>
          <p:cNvSpPr txBox="1"/>
          <p:nvPr/>
        </p:nvSpPr>
        <p:spPr>
          <a:xfrm>
            <a:off x="6167484" y="3872714"/>
            <a:ext cx="161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C0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가격 변경 </a:t>
            </a:r>
          </a:p>
        </p:txBody>
      </p:sp>
    </p:spTree>
    <p:extLst>
      <p:ext uri="{BB962C8B-B14F-4D97-AF65-F5344CB8AC3E}">
        <p14:creationId xmlns:p14="http://schemas.microsoft.com/office/powerpoint/2010/main" val="238214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3B05ADA-7932-1FEF-0B95-FBC0FA312EA8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4BDEF1A-C8AD-C967-A2AF-8A78918A3C4B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9EC229B-B5AA-A4AE-18CF-C06A16719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EF3C8C-862A-B85C-26D4-ADC03496B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58" r="28323" b="54178"/>
          <a:stretch/>
        </p:blipFill>
        <p:spPr>
          <a:xfrm>
            <a:off x="3141362" y="2287496"/>
            <a:ext cx="5884072" cy="15764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48E179-765D-12F4-D86A-E624D4C54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43" t="72911" r="10947" b="1061"/>
          <a:stretch/>
        </p:blipFill>
        <p:spPr>
          <a:xfrm>
            <a:off x="2796623" y="4570504"/>
            <a:ext cx="7241898" cy="88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43C18-3B2A-9C93-7010-5D6D00A2C7A6}"/>
              </a:ext>
            </a:extLst>
          </p:cNvPr>
          <p:cNvSpPr txBox="1"/>
          <p:nvPr/>
        </p:nvSpPr>
        <p:spPr>
          <a:xfrm>
            <a:off x="3141362" y="1132480"/>
            <a:ext cx="58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냉장고가 텅텅 비었어요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!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31216F-5EAF-39DC-17E0-18027BB95245}"/>
              </a:ext>
            </a:extLst>
          </p:cNvPr>
          <p:cNvSpPr/>
          <p:nvPr/>
        </p:nvSpPr>
        <p:spPr>
          <a:xfrm>
            <a:off x="3141361" y="3019035"/>
            <a:ext cx="5884071" cy="708139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BE2C90-F98B-4CBF-B3FA-0BF47ECE7B7E}"/>
              </a:ext>
            </a:extLst>
          </p:cNvPr>
          <p:cNvGrpSpPr/>
          <p:nvPr/>
        </p:nvGrpSpPr>
        <p:grpSpPr>
          <a:xfrm rot="5400000">
            <a:off x="5954885" y="3934519"/>
            <a:ext cx="282230" cy="284310"/>
            <a:chOff x="7007290" y="3281084"/>
            <a:chExt cx="282230" cy="28431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4232915-6635-6698-3AFE-56B74EB42A41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90" y="3418092"/>
              <a:ext cx="282083" cy="0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FF4A866-2B09-E037-6FF1-FBC0FA429AD5}"/>
                </a:ext>
              </a:extLst>
            </p:cNvPr>
            <p:cNvCxnSpPr>
              <a:cxnSpLocks/>
            </p:cNvCxnSpPr>
            <p:nvPr/>
          </p:nvCxnSpPr>
          <p:spPr>
            <a:xfrm>
              <a:off x="7194195" y="3281084"/>
              <a:ext cx="95178" cy="14134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1028190-AACE-9264-11E3-2F5F676E7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195" y="3422822"/>
              <a:ext cx="95325" cy="14257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ACA056-4F4B-C914-377C-FA1226BC4D5C}"/>
              </a:ext>
            </a:extLst>
          </p:cNvPr>
          <p:cNvSpPr txBox="1"/>
          <p:nvPr/>
        </p:nvSpPr>
        <p:spPr>
          <a:xfrm>
            <a:off x="6167484" y="3922409"/>
            <a:ext cx="161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C0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재고 추가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AA770E-E49F-E9D2-C253-CB3EFCECA328}"/>
              </a:ext>
            </a:extLst>
          </p:cNvPr>
          <p:cNvSpPr/>
          <p:nvPr/>
        </p:nvSpPr>
        <p:spPr>
          <a:xfrm>
            <a:off x="2723322" y="4453628"/>
            <a:ext cx="7454347" cy="1020854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68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5C5F9AD-2E75-29D2-CA9E-BD100177257B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5604B46-DBE4-7A66-1DC1-4E652DDC30F8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FF2504B-29A9-DB83-562E-30FEF5442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023B721-7856-81CF-0683-B08BAB43E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41" b="50000"/>
          <a:stretch/>
        </p:blipFill>
        <p:spPr>
          <a:xfrm>
            <a:off x="3462833" y="2128339"/>
            <a:ext cx="5562600" cy="1766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9FF787-3036-8D46-6A48-B576AED3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" t="75191" r="18" b="-580"/>
          <a:stretch/>
        </p:blipFill>
        <p:spPr>
          <a:xfrm>
            <a:off x="1672134" y="4536830"/>
            <a:ext cx="9143999" cy="953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71060-2D97-EB6A-CC1D-208B9F4D609A}"/>
              </a:ext>
            </a:extLst>
          </p:cNvPr>
          <p:cNvSpPr txBox="1"/>
          <p:nvPr/>
        </p:nvSpPr>
        <p:spPr>
          <a:xfrm>
            <a:off x="3141362" y="1132480"/>
            <a:ext cx="58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새로운 인기쟁이를 만들고 싶어요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!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E10C0E-6EB3-6F9E-881A-8EB8A7AE7BAF}"/>
              </a:ext>
            </a:extLst>
          </p:cNvPr>
          <p:cNvSpPr/>
          <p:nvPr/>
        </p:nvSpPr>
        <p:spPr>
          <a:xfrm>
            <a:off x="1526185" y="4468992"/>
            <a:ext cx="9367102" cy="1020854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4E48-2DD6-8B5B-0F62-8C643CD5176F}"/>
              </a:ext>
            </a:extLst>
          </p:cNvPr>
          <p:cNvSpPr/>
          <p:nvPr/>
        </p:nvSpPr>
        <p:spPr>
          <a:xfrm>
            <a:off x="3379304" y="2840133"/>
            <a:ext cx="5646128" cy="916861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AAFFA7-2676-E1A8-6B6C-A351075D9DD7}"/>
              </a:ext>
            </a:extLst>
          </p:cNvPr>
          <p:cNvGrpSpPr/>
          <p:nvPr/>
        </p:nvGrpSpPr>
        <p:grpSpPr>
          <a:xfrm rot="5400000">
            <a:off x="5954885" y="3944458"/>
            <a:ext cx="282230" cy="284310"/>
            <a:chOff x="7007290" y="3281084"/>
            <a:chExt cx="282230" cy="28431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D774E1E-948B-E97A-EE7E-E5D61F00CDA6}"/>
                </a:ext>
              </a:extLst>
            </p:cNvPr>
            <p:cNvCxnSpPr>
              <a:cxnSpLocks/>
            </p:cNvCxnSpPr>
            <p:nvPr/>
          </p:nvCxnSpPr>
          <p:spPr>
            <a:xfrm>
              <a:off x="7007290" y="3418092"/>
              <a:ext cx="282083" cy="0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51714AA-2A13-6672-79BF-A66E7B3A0480}"/>
                </a:ext>
              </a:extLst>
            </p:cNvPr>
            <p:cNvCxnSpPr>
              <a:cxnSpLocks/>
            </p:cNvCxnSpPr>
            <p:nvPr/>
          </p:nvCxnSpPr>
          <p:spPr>
            <a:xfrm>
              <a:off x="7194195" y="3281084"/>
              <a:ext cx="95178" cy="14134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C5B8032-7C93-89F1-173C-1374D022BD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195" y="3422822"/>
              <a:ext cx="95325" cy="142572"/>
            </a:xfrm>
            <a:prstGeom prst="line">
              <a:avLst/>
            </a:prstGeom>
            <a:ln w="28575">
              <a:solidFill>
                <a:srgbClr val="FFD72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01E0330-8EB1-82B9-249C-5ADF29C395FF}"/>
              </a:ext>
            </a:extLst>
          </p:cNvPr>
          <p:cNvSpPr txBox="1"/>
          <p:nvPr/>
        </p:nvSpPr>
        <p:spPr>
          <a:xfrm>
            <a:off x="6167484" y="3932348"/>
            <a:ext cx="161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rgbClr val="C00000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메뉴 추가 </a:t>
            </a:r>
          </a:p>
        </p:txBody>
      </p:sp>
    </p:spTree>
    <p:extLst>
      <p:ext uri="{BB962C8B-B14F-4D97-AF65-F5344CB8AC3E}">
        <p14:creationId xmlns:p14="http://schemas.microsoft.com/office/powerpoint/2010/main" val="1620750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AB88B8-C7F2-B194-078A-1141A7D2D5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90E3B8A-3E0F-D1E2-3BCB-E2C6C061E595}"/>
              </a:ext>
            </a:extLst>
          </p:cNvPr>
          <p:cNvSpPr>
            <a:spLocks noChangeAspect="1"/>
          </p:cNvSpPr>
          <p:nvPr/>
        </p:nvSpPr>
        <p:spPr>
          <a:xfrm>
            <a:off x="344454" y="316556"/>
            <a:ext cx="11503090" cy="6203882"/>
          </a:xfrm>
          <a:prstGeom prst="roundRect">
            <a:avLst>
              <a:gd name="adj" fmla="val 15982"/>
            </a:avLst>
          </a:prstGeom>
          <a:pattFill prst="pct2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533C5-2CC4-9AC7-AD27-59A2EE82B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1883">
            <a:off x="5253525" y="2173181"/>
            <a:ext cx="1639940" cy="778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F1220-B176-A4B3-64AF-B956EA1E61A2}"/>
              </a:ext>
            </a:extLst>
          </p:cNvPr>
          <p:cNvSpPr txBox="1"/>
          <p:nvPr/>
        </p:nvSpPr>
        <p:spPr>
          <a:xfrm rot="259859">
            <a:off x="4309895" y="1608107"/>
            <a:ext cx="4162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6">
                    <a:lumMod val="7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Java swing</a:t>
            </a:r>
            <a:r>
              <a:rPr lang="ko-KR" altLang="en-US" sz="4000" b="1">
                <a:latin typeface="아임크리수진" panose="00000500000000000000" pitchFamily="2" charset="-127"/>
                <a:ea typeface="아임크리수진" panose="00000500000000000000" pitchFamily="2" charset="-127"/>
              </a:rPr>
              <a:t>으로</a:t>
            </a:r>
            <a:endParaRPr lang="en-US" altLang="ko-KR" sz="4000" b="1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38D54-F8DF-DEEE-7DCC-BBDA247D562B}"/>
              </a:ext>
            </a:extLst>
          </p:cNvPr>
          <p:cNvSpPr txBox="1"/>
          <p:nvPr/>
        </p:nvSpPr>
        <p:spPr>
          <a:xfrm>
            <a:off x="1832572" y="2932574"/>
            <a:ext cx="8250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>
                <a:solidFill>
                  <a:schemeClr val="tx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키오스크  구현하기</a:t>
            </a:r>
            <a:endParaRPr lang="en-US" altLang="ko-KR" sz="8000" b="1">
              <a:solidFill>
                <a:schemeClr val="tx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70AAC4-4D18-C241-3CD0-D7B0603B7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4681">
            <a:off x="9441050" y="3267194"/>
            <a:ext cx="1410234" cy="14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29BAE5-32C4-53DA-3AB4-492903050E9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6F4163-DB21-A075-A547-3A5E76F01033}"/>
              </a:ext>
            </a:extLst>
          </p:cNvPr>
          <p:cNvSpPr>
            <a:spLocks noChangeAspect="1"/>
          </p:cNvSpPr>
          <p:nvPr/>
        </p:nvSpPr>
        <p:spPr>
          <a:xfrm>
            <a:off x="344455" y="307181"/>
            <a:ext cx="11503090" cy="6203882"/>
          </a:xfrm>
          <a:prstGeom prst="roundRect">
            <a:avLst>
              <a:gd name="adj" fmla="val 15982"/>
            </a:avLst>
          </a:prstGeom>
          <a:pattFill prst="pct2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B4C88-A280-D440-B196-E06B98B67CDC}"/>
              </a:ext>
            </a:extLst>
          </p:cNvPr>
          <p:cNvSpPr txBox="1"/>
          <p:nvPr/>
        </p:nvSpPr>
        <p:spPr>
          <a:xfrm>
            <a:off x="3141362" y="1132480"/>
            <a:ext cx="58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마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! </a:t>
            </a:r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이게 바로 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bhc</a:t>
            </a:r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키오스크다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2E9C27-7337-3654-4DE2-7A2AAF321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r="2792" b="15059"/>
          <a:stretch/>
        </p:blipFill>
        <p:spPr>
          <a:xfrm>
            <a:off x="4319476" y="2331911"/>
            <a:ext cx="3448326" cy="2707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6886AC-867A-58A3-D58B-6C01944C3A66}"/>
              </a:ext>
            </a:extLst>
          </p:cNvPr>
          <p:cNvSpPr txBox="1"/>
          <p:nvPr/>
        </p:nvSpPr>
        <p:spPr>
          <a:xfrm>
            <a:off x="2634821" y="2475255"/>
            <a:ext cx="1378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매장</a:t>
            </a:r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/</a:t>
            </a:r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포장 버튼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80715F9-50A4-3A25-3E59-09CB79C1433B}"/>
              </a:ext>
            </a:extLst>
          </p:cNvPr>
          <p:cNvCxnSpPr>
            <a:cxnSpLocks/>
          </p:cNvCxnSpPr>
          <p:nvPr/>
        </p:nvCxnSpPr>
        <p:spPr>
          <a:xfrm>
            <a:off x="4013746" y="2819258"/>
            <a:ext cx="1094253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C1FEC9-F3BE-1FA4-3F91-2905882FC9FD}"/>
              </a:ext>
            </a:extLst>
          </p:cNvPr>
          <p:cNvSpPr txBox="1"/>
          <p:nvPr/>
        </p:nvSpPr>
        <p:spPr>
          <a:xfrm>
            <a:off x="8408229" y="3763468"/>
            <a:ext cx="1623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bhc </a:t>
            </a:r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로고</a:t>
            </a:r>
            <a:endParaRPr lang="en-US" altLang="ko-KR" sz="20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 algn="ctr"/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(</a:t>
            </a:r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이미지 추가</a:t>
            </a:r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)</a:t>
            </a:r>
            <a:endParaRPr lang="ko-KR" altLang="en-US" sz="20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858871F-3BE0-B85E-4F9C-432AFD99168F}"/>
              </a:ext>
            </a:extLst>
          </p:cNvPr>
          <p:cNvCxnSpPr>
            <a:cxnSpLocks/>
          </p:cNvCxnSpPr>
          <p:nvPr/>
        </p:nvCxnSpPr>
        <p:spPr>
          <a:xfrm>
            <a:off x="7220675" y="4117411"/>
            <a:ext cx="1094253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58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A883F0-104B-A79E-EE9D-61B2FC66A08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4B3650F-8B7C-29A7-71D2-5C9E63EC559A}"/>
              </a:ext>
            </a:extLst>
          </p:cNvPr>
          <p:cNvSpPr>
            <a:spLocks noChangeAspect="1"/>
          </p:cNvSpPr>
          <p:nvPr/>
        </p:nvSpPr>
        <p:spPr>
          <a:xfrm>
            <a:off x="344454" y="306615"/>
            <a:ext cx="11503090" cy="6203882"/>
          </a:xfrm>
          <a:prstGeom prst="roundRect">
            <a:avLst>
              <a:gd name="adj" fmla="val 15982"/>
            </a:avLst>
          </a:prstGeom>
          <a:pattFill prst="pct2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B81AC4-3A59-7798-D518-FEF4218E1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>
          <a:xfrm>
            <a:off x="3648986" y="2323107"/>
            <a:ext cx="4894028" cy="2449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E6C9B-271F-C0AC-71B8-264122DCDB88}"/>
              </a:ext>
            </a:extLst>
          </p:cNvPr>
          <p:cNvSpPr txBox="1"/>
          <p:nvPr/>
        </p:nvSpPr>
        <p:spPr>
          <a:xfrm>
            <a:off x="3141362" y="1132480"/>
            <a:ext cx="58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키오스크로 주문해보실래요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60F40-3C8C-334F-CAA9-10531B8B2F3B}"/>
              </a:ext>
            </a:extLst>
          </p:cNvPr>
          <p:cNvSpPr txBox="1"/>
          <p:nvPr/>
        </p:nvSpPr>
        <p:spPr>
          <a:xfrm>
            <a:off x="5175271" y="5271068"/>
            <a:ext cx="161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&lt; </a:t>
            </a:r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상단부 </a:t>
            </a:r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&gt; </a:t>
            </a:r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04F44-339F-1236-8ADD-F348C95735FA}"/>
              </a:ext>
            </a:extLst>
          </p:cNvPr>
          <p:cNvSpPr txBox="1"/>
          <p:nvPr/>
        </p:nvSpPr>
        <p:spPr>
          <a:xfrm>
            <a:off x="9186210" y="2539487"/>
            <a:ext cx="131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Menu</a:t>
            </a:r>
          </a:p>
          <a:p>
            <a:pPr algn="ctr"/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Button</a:t>
            </a:r>
            <a:endParaRPr lang="ko-KR" altLang="en-US" sz="20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A22BBA-CF63-B49D-58FE-2E27AF2D7F64}"/>
              </a:ext>
            </a:extLst>
          </p:cNvPr>
          <p:cNvSpPr txBox="1"/>
          <p:nvPr/>
        </p:nvSpPr>
        <p:spPr>
          <a:xfrm>
            <a:off x="9174961" y="4129760"/>
            <a:ext cx="1090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확인 </a:t>
            </a:r>
            <a:endParaRPr lang="en-US" altLang="ko-KR" sz="20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 algn="ctr"/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버튼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9B8D5-071B-A58E-E40E-F942F4EDB0D9}"/>
              </a:ext>
            </a:extLst>
          </p:cNvPr>
          <p:cNvSpPr txBox="1"/>
          <p:nvPr/>
        </p:nvSpPr>
        <p:spPr>
          <a:xfrm>
            <a:off x="1241471" y="3640099"/>
            <a:ext cx="1378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메뉴 </a:t>
            </a:r>
            <a:endParaRPr lang="en-US" altLang="ko-KR" sz="20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 algn="ctr"/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추가</a:t>
            </a:r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/</a:t>
            </a:r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삭제</a:t>
            </a:r>
            <a:endParaRPr lang="en-US" altLang="ko-KR" sz="20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 algn="ctr"/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버튼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28DF48-16E1-6068-8F98-68633149E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3"/>
          <a:stretch/>
        </p:blipFill>
        <p:spPr>
          <a:xfrm>
            <a:off x="3567950" y="2204174"/>
            <a:ext cx="5118566" cy="257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7A1E02-66F9-2C8C-6D96-29920301A66A}"/>
              </a:ext>
            </a:extLst>
          </p:cNvPr>
          <p:cNvCxnSpPr/>
          <p:nvPr/>
        </p:nvCxnSpPr>
        <p:spPr>
          <a:xfrm>
            <a:off x="7886678" y="2893430"/>
            <a:ext cx="1312669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D746AA-F5D7-75C2-C95B-B837FEAEEAB5}"/>
              </a:ext>
            </a:extLst>
          </p:cNvPr>
          <p:cNvCxnSpPr/>
          <p:nvPr/>
        </p:nvCxnSpPr>
        <p:spPr>
          <a:xfrm>
            <a:off x="7886679" y="4439605"/>
            <a:ext cx="1312669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44C530-FD40-D364-6409-211AECF8638D}"/>
              </a:ext>
            </a:extLst>
          </p:cNvPr>
          <p:cNvCxnSpPr>
            <a:cxnSpLocks/>
          </p:cNvCxnSpPr>
          <p:nvPr/>
        </p:nvCxnSpPr>
        <p:spPr>
          <a:xfrm>
            <a:off x="2798036" y="4115594"/>
            <a:ext cx="1094253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A883F0-104B-A79E-EE9D-61B2FC66A08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4B3650F-8B7C-29A7-71D2-5C9E63EC559A}"/>
              </a:ext>
            </a:extLst>
          </p:cNvPr>
          <p:cNvSpPr>
            <a:spLocks noChangeAspect="1"/>
          </p:cNvSpPr>
          <p:nvPr/>
        </p:nvSpPr>
        <p:spPr>
          <a:xfrm>
            <a:off x="354393" y="286737"/>
            <a:ext cx="11503090" cy="6203882"/>
          </a:xfrm>
          <a:prstGeom prst="roundRect">
            <a:avLst>
              <a:gd name="adj" fmla="val 15982"/>
            </a:avLst>
          </a:prstGeom>
          <a:pattFill prst="pct2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92A60E-6B4B-486E-7B70-101D2FDAD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/>
          <a:stretch/>
        </p:blipFill>
        <p:spPr>
          <a:xfrm>
            <a:off x="1408502" y="2072504"/>
            <a:ext cx="4420961" cy="3431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E6C9B-271F-C0AC-71B8-264122DCDB88}"/>
              </a:ext>
            </a:extLst>
          </p:cNvPr>
          <p:cNvSpPr txBox="1"/>
          <p:nvPr/>
        </p:nvSpPr>
        <p:spPr>
          <a:xfrm>
            <a:off x="3141362" y="1132480"/>
            <a:ext cx="58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키오스크로 주문해보실래요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3E966-543A-1182-8E5C-47828DB96A49}"/>
              </a:ext>
            </a:extLst>
          </p:cNvPr>
          <p:cNvSpPr txBox="1"/>
          <p:nvPr/>
        </p:nvSpPr>
        <p:spPr>
          <a:xfrm>
            <a:off x="2811783" y="5627204"/>
            <a:ext cx="1614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&lt; </a:t>
            </a:r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하단부 </a:t>
            </a:r>
            <a:r>
              <a:rPr lang="en-US" altLang="ko-KR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&gt; </a:t>
            </a:r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693CFCC-BEB8-E9FB-8CA2-A49B0569ABD7}"/>
              </a:ext>
            </a:extLst>
          </p:cNvPr>
          <p:cNvCxnSpPr>
            <a:cxnSpLocks/>
          </p:cNvCxnSpPr>
          <p:nvPr/>
        </p:nvCxnSpPr>
        <p:spPr>
          <a:xfrm>
            <a:off x="5307496" y="5188226"/>
            <a:ext cx="1093305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870750-F4D6-8EED-5323-AB4A74675982}"/>
              </a:ext>
            </a:extLst>
          </p:cNvPr>
          <p:cNvSpPr txBox="1"/>
          <p:nvPr/>
        </p:nvSpPr>
        <p:spPr>
          <a:xfrm>
            <a:off x="6430619" y="4998817"/>
            <a:ext cx="151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주문내역표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C844BE-23ED-B542-EFAF-64B3AA7E145F}"/>
              </a:ext>
            </a:extLst>
          </p:cNvPr>
          <p:cNvGrpSpPr/>
          <p:nvPr/>
        </p:nvGrpSpPr>
        <p:grpSpPr>
          <a:xfrm>
            <a:off x="7205870" y="2122003"/>
            <a:ext cx="3438939" cy="2773017"/>
            <a:chOff x="6883572" y="2286022"/>
            <a:chExt cx="3989838" cy="22642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166BB5-F805-BCA3-2088-9C0F855D6805}"/>
                </a:ext>
              </a:extLst>
            </p:cNvPr>
            <p:cNvSpPr txBox="1"/>
            <p:nvPr/>
          </p:nvSpPr>
          <p:spPr>
            <a:xfrm>
              <a:off x="7225748" y="2403708"/>
              <a:ext cx="3305538" cy="1980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b="1">
                  <a:solidFill>
                    <a:srgbClr val="C0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메뉴버튼을 이용</a:t>
              </a:r>
              <a:r>
                <a:rPr lang="ko-KR" altLang="en-US" sz="1700" b="1"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해 </a:t>
              </a:r>
              <a:endPara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b="1"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치킨을 주문하고 </a:t>
              </a:r>
              <a:endPara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b="1">
                  <a:solidFill>
                    <a:srgbClr val="C0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확인 버튼</a:t>
              </a:r>
              <a:r>
                <a:rPr lang="ko-KR" altLang="en-US" sz="1700" b="1"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을 누르면 </a:t>
              </a:r>
              <a:endPara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b="1"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자동으로 하단부인 </a:t>
              </a:r>
              <a:endPara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b="1">
                  <a:solidFill>
                    <a:srgbClr val="C0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주문내역표</a:t>
              </a:r>
              <a:r>
                <a:rPr lang="ko-KR" altLang="en-US" sz="1700" b="1"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에 </a:t>
              </a:r>
              <a:endPara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b="1"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상세목록이 출력</a:t>
              </a:r>
              <a:r>
                <a:rPr lang="en-US" altLang="ko-KR" sz="1700" b="1">
                  <a:latin typeface="나눔고딕OTF" panose="020D0604000000000000" pitchFamily="34" charset="-127"/>
                  <a:ea typeface="나눔고딕OTF" panose="020D0604000000000000" pitchFamily="34" charset="-127"/>
                  <a:cs typeface="조선일보명조" panose="02030304000000000000" pitchFamily="18" charset="-127"/>
                </a:rPr>
                <a:t>!</a:t>
              </a:r>
              <a:endPara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7002C47-985C-BD9A-1DAC-C247AC9715B6}"/>
                </a:ext>
              </a:extLst>
            </p:cNvPr>
            <p:cNvSpPr/>
            <p:nvPr/>
          </p:nvSpPr>
          <p:spPr>
            <a:xfrm>
              <a:off x="6883572" y="2286022"/>
              <a:ext cx="3989838" cy="2264276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331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AAA8DAC-7233-EB0E-96FB-32610022614A}"/>
              </a:ext>
            </a:extLst>
          </p:cNvPr>
          <p:cNvGrpSpPr/>
          <p:nvPr/>
        </p:nvGrpSpPr>
        <p:grpSpPr>
          <a:xfrm>
            <a:off x="9939" y="12179"/>
            <a:ext cx="12192000" cy="6857999"/>
            <a:chOff x="105737" y="138051"/>
            <a:chExt cx="12019722" cy="666915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9CD163D-6C26-DB5A-A84B-F69C6A8D99C3}"/>
                </a:ext>
              </a:extLst>
            </p:cNvPr>
            <p:cNvSpPr/>
            <p:nvPr/>
          </p:nvSpPr>
          <p:spPr>
            <a:xfrm>
              <a:off x="105737" y="13805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1A0A058-3C3C-4BDD-08FC-A3347993E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324" y="445890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D379E5-F7AA-0B8B-6D5B-A5738363050C}"/>
              </a:ext>
            </a:extLst>
          </p:cNvPr>
          <p:cNvSpPr txBox="1"/>
          <p:nvPr/>
        </p:nvSpPr>
        <p:spPr>
          <a:xfrm>
            <a:off x="939390" y="1312531"/>
            <a:ext cx="11378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Index</a:t>
            </a:r>
            <a:endParaRPr lang="ko-KR" altLang="en-US" sz="26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E7029-DFAC-A7F2-C762-4BFB73BB3988}"/>
              </a:ext>
            </a:extLst>
          </p:cNvPr>
          <p:cNvSpPr txBox="1"/>
          <p:nvPr/>
        </p:nvSpPr>
        <p:spPr>
          <a:xfrm>
            <a:off x="1071016" y="2401139"/>
            <a:ext cx="299409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키오스크</a:t>
            </a:r>
            <a:r>
              <a:rPr lang="ko-KR" altLang="en-US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로 선정하게 된 계기</a:t>
            </a:r>
            <a:endParaRPr lang="en-US" altLang="ko-KR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599E7-37C3-7445-7873-AE1B918AD552}"/>
              </a:ext>
            </a:extLst>
          </p:cNvPr>
          <p:cNvSpPr txBox="1"/>
          <p:nvPr/>
        </p:nvSpPr>
        <p:spPr>
          <a:xfrm>
            <a:off x="4588466" y="2389918"/>
            <a:ext cx="2735746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키오스크 </a:t>
            </a:r>
            <a:r>
              <a:rPr lang="ko-KR" altLang="en-US" sz="1800" b="1">
                <a:solidFill>
                  <a:schemeClr val="accent5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콘솔</a:t>
            </a:r>
            <a:r>
              <a:rPr lang="ko-KR" altLang="en-US" sz="18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로 구현하기</a:t>
            </a:r>
            <a:endParaRPr lang="en-US" altLang="ko-KR" sz="18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6E79D-56F8-951E-F4D4-CF66D036F95A}"/>
              </a:ext>
            </a:extLst>
          </p:cNvPr>
          <p:cNvSpPr txBox="1"/>
          <p:nvPr/>
        </p:nvSpPr>
        <p:spPr>
          <a:xfrm>
            <a:off x="7662068" y="2392160"/>
            <a:ext cx="373959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키오스크 </a:t>
            </a:r>
            <a:r>
              <a:rPr lang="en-US" altLang="ko-KR" sz="1800" b="1">
                <a:solidFill>
                  <a:srgbClr val="00B05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Java</a:t>
            </a:r>
            <a:r>
              <a:rPr lang="ko-KR" altLang="en-US" sz="1800" b="1">
                <a:solidFill>
                  <a:srgbClr val="00B05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800" b="1">
                <a:solidFill>
                  <a:srgbClr val="00B05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swing</a:t>
            </a:r>
            <a:r>
              <a:rPr lang="ko-KR" altLang="en-US" sz="18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구현하기</a:t>
            </a:r>
            <a:endParaRPr lang="en-US" altLang="ko-KR" sz="18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5D749A-3341-3553-E35C-85A587056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73" y="3390421"/>
            <a:ext cx="1665001" cy="1665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20AB5A-2C95-3FB9-26AC-4CF8C22BD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415" y="3390421"/>
            <a:ext cx="1410234" cy="14102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8884D2-BA56-E401-3F10-A3E921EBC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91" y="3344598"/>
            <a:ext cx="1580260" cy="15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2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001A1C7-FB7E-E90F-2D96-56E06E488DF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7EA039C-7E16-8207-902B-887A27B32012}"/>
              </a:ext>
            </a:extLst>
          </p:cNvPr>
          <p:cNvSpPr>
            <a:spLocks noChangeAspect="1"/>
          </p:cNvSpPr>
          <p:nvPr/>
        </p:nvSpPr>
        <p:spPr>
          <a:xfrm>
            <a:off x="354393" y="306615"/>
            <a:ext cx="11503090" cy="6203882"/>
          </a:xfrm>
          <a:prstGeom prst="roundRect">
            <a:avLst>
              <a:gd name="adj" fmla="val 15982"/>
            </a:avLst>
          </a:prstGeom>
          <a:pattFill prst="pct2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A3D20-CE1D-CCF7-9602-ADB2D7D04DD2}"/>
              </a:ext>
            </a:extLst>
          </p:cNvPr>
          <p:cNvSpPr txBox="1"/>
          <p:nvPr/>
        </p:nvSpPr>
        <p:spPr>
          <a:xfrm>
            <a:off x="865303" y="1101399"/>
            <a:ext cx="61517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키오스크 만드는 사람들 대단한 사람들이었네</a:t>
            </a:r>
            <a:r>
              <a:rPr lang="en-US" altLang="ko-KR" sz="23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..</a:t>
            </a:r>
            <a:endParaRPr lang="ko-KR" altLang="en-US" sz="23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D40698-FC59-D4FA-0046-4C5CDA06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3"/>
          <a:stretch/>
        </p:blipFill>
        <p:spPr>
          <a:xfrm>
            <a:off x="6299056" y="2964450"/>
            <a:ext cx="4417533" cy="2226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37B4C3-12DF-51BF-38BA-7FB022FC2FC6}"/>
              </a:ext>
            </a:extLst>
          </p:cNvPr>
          <p:cNvSpPr txBox="1"/>
          <p:nvPr/>
        </p:nvSpPr>
        <p:spPr>
          <a:xfrm>
            <a:off x="2395330" y="2071577"/>
            <a:ext cx="267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아임크리수진" panose="00000500000000000000" pitchFamily="2" charset="-127"/>
                <a:ea typeface="아임크리수진" panose="00000500000000000000" pitchFamily="2" charset="-127"/>
              </a:rPr>
              <a:t>상상 속 우리의 키오스크</a:t>
            </a:r>
            <a:r>
              <a:rPr lang="en-US" altLang="ko-KR"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43DD07-256D-661B-5D22-E8492FFE66E0}"/>
              </a:ext>
            </a:extLst>
          </p:cNvPr>
          <p:cNvGrpSpPr/>
          <p:nvPr/>
        </p:nvGrpSpPr>
        <p:grpSpPr>
          <a:xfrm>
            <a:off x="7732648" y="1900579"/>
            <a:ext cx="1411204" cy="968882"/>
            <a:chOff x="7732648" y="1900579"/>
            <a:chExt cx="1411204" cy="96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A86B82-B273-567B-C674-F7A55F7AD91C}"/>
                </a:ext>
              </a:extLst>
            </p:cNvPr>
            <p:cNvSpPr txBox="1"/>
            <p:nvPr/>
          </p:nvSpPr>
          <p:spPr>
            <a:xfrm>
              <a:off x="7732648" y="2441812"/>
              <a:ext cx="1411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latin typeface="아임크리수진" panose="00000500000000000000" pitchFamily="2" charset="-127"/>
                  <a:ea typeface="아임크리수진" panose="00000500000000000000" pitchFamily="2" charset="-127"/>
                </a:rPr>
                <a:t>현실 </a:t>
              </a:r>
              <a:r>
                <a:rPr lang="en-US" altLang="ko-KR" sz="2000">
                  <a:latin typeface="아임크리수진" panose="00000500000000000000" pitchFamily="2" charset="-127"/>
                  <a:ea typeface="아임크리수진" panose="00000500000000000000" pitchFamily="2" charset="-127"/>
                </a:rPr>
                <a:t> </a:t>
              </a:r>
              <a:r>
                <a:rPr lang="ko-KR" altLang="en-US" sz="2000">
                  <a:latin typeface="아임크리수진" panose="00000500000000000000" pitchFamily="2" charset="-127"/>
                  <a:ea typeface="아임크리수진" panose="00000500000000000000" pitchFamily="2" charset="-127"/>
                </a:rPr>
                <a:t> 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110CC9-A887-8917-8DBE-03279B701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7966394" y="1900579"/>
              <a:ext cx="968882" cy="968882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CD75879-A307-464B-8CB8-EF0FB12C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91" y="2519765"/>
            <a:ext cx="3510200" cy="3049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DEFD16-13F1-0DBC-5685-93D2F827D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804">
            <a:off x="1576372" y="1711729"/>
            <a:ext cx="968882" cy="9688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B60961-D66F-43D2-FCAB-C1CB118CF76F}"/>
              </a:ext>
            </a:extLst>
          </p:cNvPr>
          <p:cNvSpPr/>
          <p:nvPr/>
        </p:nvSpPr>
        <p:spPr>
          <a:xfrm>
            <a:off x="6450495" y="3141639"/>
            <a:ext cx="1162879" cy="1117058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8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A387C37-83EA-2F13-E7E1-4150F533F8C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5DC03FD-F78C-82D8-369C-3F6574B71AFF}"/>
              </a:ext>
            </a:extLst>
          </p:cNvPr>
          <p:cNvSpPr>
            <a:spLocks noChangeAspect="1"/>
          </p:cNvSpPr>
          <p:nvPr/>
        </p:nvSpPr>
        <p:spPr>
          <a:xfrm>
            <a:off x="354393" y="326493"/>
            <a:ext cx="11503090" cy="6203882"/>
          </a:xfrm>
          <a:prstGeom prst="roundRect">
            <a:avLst>
              <a:gd name="adj" fmla="val 15982"/>
            </a:avLst>
          </a:prstGeom>
          <a:pattFill prst="pct2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13AB-1992-44C2-2854-06B0D06194A3}"/>
              </a:ext>
            </a:extLst>
          </p:cNvPr>
          <p:cNvSpPr txBox="1"/>
          <p:nvPr/>
        </p:nvSpPr>
        <p:spPr>
          <a:xfrm>
            <a:off x="2718900" y="3906847"/>
            <a:ext cx="948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신지수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6B55-B51F-E0B2-B9B4-675580E48500}"/>
              </a:ext>
            </a:extLst>
          </p:cNvPr>
          <p:cNvSpPr txBox="1"/>
          <p:nvPr/>
        </p:nvSpPr>
        <p:spPr>
          <a:xfrm>
            <a:off x="4572000" y="3906846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서현욱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95A0A-3299-F91E-6B03-1E54A1B088E8}"/>
              </a:ext>
            </a:extLst>
          </p:cNvPr>
          <p:cNvSpPr txBox="1"/>
          <p:nvPr/>
        </p:nvSpPr>
        <p:spPr>
          <a:xfrm>
            <a:off x="8492192" y="3895691"/>
            <a:ext cx="125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유희정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A3831-C3E8-A40E-2FF4-AC3DDB0E7665}"/>
              </a:ext>
            </a:extLst>
          </p:cNvPr>
          <p:cNvSpPr txBox="1"/>
          <p:nvPr/>
        </p:nvSpPr>
        <p:spPr>
          <a:xfrm>
            <a:off x="6573940" y="390563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안재하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E6707-5EEE-21DF-ABF3-FD67C2398FDE}"/>
              </a:ext>
            </a:extLst>
          </p:cNvPr>
          <p:cNvSpPr txBox="1"/>
          <p:nvPr/>
        </p:nvSpPr>
        <p:spPr>
          <a:xfrm>
            <a:off x="2643809" y="2176908"/>
            <a:ext cx="7279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주문이 완료되었습니다</a:t>
            </a:r>
            <a:r>
              <a:rPr lang="en-US" altLang="ko-KR" sz="5400" b="1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!</a:t>
            </a:r>
            <a:endParaRPr lang="ko-KR" altLang="en-US" sz="5400" b="1">
              <a:solidFill>
                <a:schemeClr val="bg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26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animClr clrSpc="rgb" dir="cw">
                                      <p:cBhvr>
                                        <p:cTn id="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3838"/>
                                      </p:to>
                                    </p:animClr>
                                    <p:set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75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75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75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388A38A-E39B-269E-92B3-65FFB48E49B5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3E8827A-24EF-7865-AAF1-346130D6A456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546949F-9330-1145-CCA7-C970FA31F3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E7EB0F-2D53-683C-B515-B4CABF6234EC}"/>
              </a:ext>
            </a:extLst>
          </p:cNvPr>
          <p:cNvSpPr txBox="1"/>
          <p:nvPr/>
        </p:nvSpPr>
        <p:spPr>
          <a:xfrm>
            <a:off x="3710608" y="1121585"/>
            <a:ext cx="477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키오스크를 왜 만들려고 하는 거야</a:t>
            </a:r>
            <a:r>
              <a:rPr lang="en-US" altLang="ko-KR" sz="24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  <a:endParaRPr lang="ko-KR" altLang="en-US" sz="24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FF9E7B-1DA0-A61E-D32C-B8D2EA1E5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02" y="2049350"/>
            <a:ext cx="2156892" cy="3235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F8F705-2F16-24F1-F869-6C105370E20C}"/>
              </a:ext>
            </a:extLst>
          </p:cNvPr>
          <p:cNvSpPr txBox="1"/>
          <p:nvPr/>
        </p:nvSpPr>
        <p:spPr>
          <a:xfrm>
            <a:off x="5396951" y="2262803"/>
            <a:ext cx="5327371" cy="280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현대 사회에서 인건비를 줄이고 빠른 회전율을 위해 </a:t>
            </a:r>
            <a:endParaRPr lang="en-US" altLang="ko-KR" sz="1700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많은 가게들이 키오스크를 사용하고 있어서 </a:t>
            </a:r>
            <a:endParaRPr lang="en-US" altLang="ko-KR" sz="1700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우리는 쉽게 키오스크를 찾아볼 수 있다</a:t>
            </a:r>
            <a:endParaRPr lang="en-US" altLang="ko-KR" sz="1700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700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그런데 일상생활 속에서 키오스크를 사용하면서 </a:t>
            </a:r>
            <a:endParaRPr lang="en-US" altLang="ko-KR" sz="1700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다양한 오류를 발견했고 이 </a:t>
            </a: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오류들이 왜 발생하고 </a:t>
            </a:r>
            <a:endParaRPr lang="en-US" altLang="ko-KR" sz="1700" b="1">
              <a:solidFill>
                <a:srgbClr val="C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어떠한 코드로 이루어졌는지 알고 싶어 시작</a:t>
            </a:r>
            <a:r>
              <a:rPr lang="ko-KR" altLang="en-US" sz="17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하게 되었다</a:t>
            </a:r>
            <a:endParaRPr lang="en-US" altLang="ko-KR" sz="1700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39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AB88B8-C7F2-B194-078A-1141A7D2D5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90E3B8A-3E0F-D1E2-3BCB-E2C6C061E595}"/>
              </a:ext>
            </a:extLst>
          </p:cNvPr>
          <p:cNvSpPr>
            <a:spLocks noChangeAspect="1"/>
          </p:cNvSpPr>
          <p:nvPr/>
        </p:nvSpPr>
        <p:spPr>
          <a:xfrm>
            <a:off x="344454" y="306617"/>
            <a:ext cx="11503090" cy="6203882"/>
          </a:xfrm>
          <a:prstGeom prst="roundRect">
            <a:avLst>
              <a:gd name="adj" fmla="val 15982"/>
            </a:avLst>
          </a:prstGeom>
          <a:pattFill prst="pct2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533C5-2CC4-9AC7-AD27-59A2EE82B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1883">
            <a:off x="5233646" y="2024090"/>
            <a:ext cx="1639940" cy="778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F1220-B176-A4B3-64AF-B956EA1E61A2}"/>
              </a:ext>
            </a:extLst>
          </p:cNvPr>
          <p:cNvSpPr txBox="1"/>
          <p:nvPr/>
        </p:nvSpPr>
        <p:spPr>
          <a:xfrm rot="259859">
            <a:off x="4934265" y="1475751"/>
            <a:ext cx="2511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Console</a:t>
            </a:r>
            <a:r>
              <a:rPr lang="ko-KR" altLang="en-US" sz="4000" b="1">
                <a:latin typeface="아임크리수진" panose="00000500000000000000" pitchFamily="2" charset="-127"/>
                <a:ea typeface="아임크리수진" panose="00000500000000000000" pitchFamily="2" charset="-127"/>
              </a:rPr>
              <a:t>로</a:t>
            </a:r>
            <a:endParaRPr lang="en-US" altLang="ko-KR" sz="4000" b="1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38D54-F8DF-DEEE-7DCC-BBDA247D562B}"/>
              </a:ext>
            </a:extLst>
          </p:cNvPr>
          <p:cNvSpPr txBox="1"/>
          <p:nvPr/>
        </p:nvSpPr>
        <p:spPr>
          <a:xfrm>
            <a:off x="1812693" y="2783483"/>
            <a:ext cx="8250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>
                <a:solidFill>
                  <a:schemeClr val="tx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키오스크  구현하기</a:t>
            </a:r>
            <a:endParaRPr lang="en-US" altLang="ko-KR" sz="8000" b="1">
              <a:solidFill>
                <a:schemeClr val="tx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69D74A-5E90-320A-DFDA-BBCBBA95D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168" y="2994278"/>
            <a:ext cx="1580260" cy="15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3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1EBB216-4CE2-B2FE-6910-4DFC2A3CCC7E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8B98A87-8F88-B664-10E5-77763CCD5F71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BCBB9F6-7C96-5687-6F6F-C94D862084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5351FD-B412-DD1A-ECD8-D02F4C89145C}"/>
              </a:ext>
            </a:extLst>
          </p:cNvPr>
          <p:cNvSpPr txBox="1"/>
          <p:nvPr/>
        </p:nvSpPr>
        <p:spPr>
          <a:xfrm>
            <a:off x="4215380" y="1132480"/>
            <a:ext cx="348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주문하시겠습니까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13D2B-E406-5B3A-B29C-51B3F6351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"/>
          <a:stretch/>
        </p:blipFill>
        <p:spPr>
          <a:xfrm>
            <a:off x="2762676" y="1962317"/>
            <a:ext cx="6666648" cy="1905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7C10D-C24D-998C-41DD-84AC5288F60C}"/>
              </a:ext>
            </a:extLst>
          </p:cNvPr>
          <p:cNvSpPr txBox="1"/>
          <p:nvPr/>
        </p:nvSpPr>
        <p:spPr>
          <a:xfrm>
            <a:off x="2812573" y="4245933"/>
            <a:ext cx="6666649" cy="110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주문을 시작하는 날짜와 시간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(</a:t>
            </a:r>
            <a:r>
              <a:rPr lang="en-US" altLang="ko-KR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SimpleDateFromat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)</a:t>
            </a: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이 찍히도록 하였고</a:t>
            </a:r>
            <a:endParaRPr lang="en-US" altLang="ko-KR" sz="15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주문할 수 있는 창에 메뉴명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, </a:t>
            </a: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가격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, </a:t>
            </a: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재고가 모두 보이도록 설정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(</a:t>
            </a:r>
            <a:r>
              <a:rPr lang="ko-KR" altLang="en-US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배열</a:t>
            </a:r>
            <a:r>
              <a:rPr lang="en-US" altLang="ko-KR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, for</a:t>
            </a:r>
            <a:r>
              <a:rPr lang="ko-KR" altLang="en-US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문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)</a:t>
            </a: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하고</a:t>
            </a:r>
            <a:endParaRPr lang="en-US" altLang="ko-KR" sz="15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손님이 메뉴를 선택할 수 있게끔 했어요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!(</a:t>
            </a:r>
            <a:r>
              <a:rPr lang="en-US" altLang="ko-KR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Scanner</a:t>
            </a:r>
            <a:r>
              <a:rPr lang="ko-KR" altLang="en-US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이용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EBDE0-DB87-AA72-8F81-87023AC4B5DF}"/>
              </a:ext>
            </a:extLst>
          </p:cNvPr>
          <p:cNvSpPr/>
          <p:nvPr/>
        </p:nvSpPr>
        <p:spPr>
          <a:xfrm>
            <a:off x="2712778" y="3951989"/>
            <a:ext cx="6838726" cy="1773531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19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91BDCD5-B6E6-D740-CC0E-F51A7E3947FD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D0217FB-0F12-4419-18D3-909F975F265A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E767C89-2E62-5D56-5FF5-6D4A7D7A8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2A1818F-3A28-776E-B333-1501C837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09" y="1962317"/>
            <a:ext cx="7143750" cy="2085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14B07-6F03-3356-BCCE-12293705557E}"/>
              </a:ext>
            </a:extLst>
          </p:cNvPr>
          <p:cNvSpPr txBox="1"/>
          <p:nvPr/>
        </p:nvSpPr>
        <p:spPr>
          <a:xfrm>
            <a:off x="4078750" y="1132480"/>
            <a:ext cx="396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추가 주문하시겠습니까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A9F4CD-CF3F-2931-1D5C-6CC3EAC89D55}"/>
              </a:ext>
            </a:extLst>
          </p:cNvPr>
          <p:cNvSpPr/>
          <p:nvPr/>
        </p:nvSpPr>
        <p:spPr>
          <a:xfrm>
            <a:off x="2474843" y="3240157"/>
            <a:ext cx="2633870" cy="626165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F6BE-AFDA-5165-5776-612E6081CA72}"/>
              </a:ext>
            </a:extLst>
          </p:cNvPr>
          <p:cNvSpPr txBox="1"/>
          <p:nvPr/>
        </p:nvSpPr>
        <p:spPr>
          <a:xfrm>
            <a:off x="2812573" y="4432434"/>
            <a:ext cx="6666649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손님이 추가 주문을 원할 수 있기 때문에 </a:t>
            </a:r>
            <a:r>
              <a:rPr lang="ko-KR" altLang="en-US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추가 주문이 가능</a:t>
            </a: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하게 하였고</a:t>
            </a:r>
            <a:endParaRPr lang="en-US" altLang="ko-KR" sz="15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추가 주문을 원하지 않는다면 결제를 할 수 있도록 했어요</a:t>
            </a:r>
            <a:endParaRPr lang="en-US" altLang="ko-KR" sz="15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C8084E-5A6E-5231-25AD-73FB51EF68D4}"/>
              </a:ext>
            </a:extLst>
          </p:cNvPr>
          <p:cNvSpPr/>
          <p:nvPr/>
        </p:nvSpPr>
        <p:spPr>
          <a:xfrm>
            <a:off x="2902226" y="4172939"/>
            <a:ext cx="6576995" cy="1293583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03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1EC9B36-600C-69CF-45EF-DD3DE3BA8AC3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A93212D-5074-2651-5B57-EEE664AE7EE5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F8072D4-B217-5CA4-2516-2B19B654A7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C8797C-5DE8-2B84-9683-9ADA39449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96"/>
          <a:stretch/>
        </p:blipFill>
        <p:spPr>
          <a:xfrm>
            <a:off x="1516269" y="2292167"/>
            <a:ext cx="3814650" cy="2477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5AA6A2-1B37-6AD7-506D-28C44B6D5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359"/>
          <a:stretch/>
        </p:blipFill>
        <p:spPr>
          <a:xfrm>
            <a:off x="6876850" y="2277988"/>
            <a:ext cx="3400212" cy="133994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9660C83-878F-5E9E-C908-5B27185FD839}"/>
              </a:ext>
            </a:extLst>
          </p:cNvPr>
          <p:cNvCxnSpPr>
            <a:cxnSpLocks/>
          </p:cNvCxnSpPr>
          <p:nvPr/>
        </p:nvCxnSpPr>
        <p:spPr>
          <a:xfrm flipH="1">
            <a:off x="6095999" y="2293289"/>
            <a:ext cx="1" cy="176802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0F96D9-1528-B5AE-8B17-46DE06D290CC}"/>
              </a:ext>
            </a:extLst>
          </p:cNvPr>
          <p:cNvSpPr/>
          <p:nvPr/>
        </p:nvSpPr>
        <p:spPr>
          <a:xfrm>
            <a:off x="1516269" y="3128452"/>
            <a:ext cx="3456714" cy="786164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28B106-C667-C96C-E76C-2CE69D922E0B}"/>
              </a:ext>
            </a:extLst>
          </p:cNvPr>
          <p:cNvSpPr/>
          <p:nvPr/>
        </p:nvSpPr>
        <p:spPr>
          <a:xfrm>
            <a:off x="6861083" y="3150704"/>
            <a:ext cx="3495491" cy="446616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5EE8C-D94D-3B12-9325-A8833D14340A}"/>
              </a:ext>
            </a:extLst>
          </p:cNvPr>
          <p:cNvSpPr txBox="1"/>
          <p:nvPr/>
        </p:nvSpPr>
        <p:spPr>
          <a:xfrm>
            <a:off x="4078750" y="1132480"/>
            <a:ext cx="396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잘못 선택했어요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..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54BC5-BD61-6C32-B86F-C78EE3D14F52}"/>
              </a:ext>
            </a:extLst>
          </p:cNvPr>
          <p:cNvSpPr txBox="1"/>
          <p:nvPr/>
        </p:nvSpPr>
        <p:spPr>
          <a:xfrm>
            <a:off x="6763246" y="4109287"/>
            <a:ext cx="2727468" cy="110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메뉴를 선택할 때</a:t>
            </a:r>
            <a:endParaRPr lang="en-US" altLang="ko-KR" sz="15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1)</a:t>
            </a: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범위 안에 없는 번호 사용</a:t>
            </a:r>
            <a:endParaRPr lang="en-US" altLang="ko-KR" sz="1500" b="1">
              <a:solidFill>
                <a:srgbClr val="C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 2) </a:t>
            </a:r>
            <a:r>
              <a:rPr lang="ko-KR" altLang="en-US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번호가 아닌 문자 사용</a:t>
            </a:r>
            <a:endParaRPr lang="en-US" altLang="ko-KR" sz="1500" b="1">
              <a:solidFill>
                <a:srgbClr val="C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69B93-D8F1-16FC-CC25-0DC428DDD159}"/>
              </a:ext>
            </a:extLst>
          </p:cNvPr>
          <p:cNvSpPr txBox="1"/>
          <p:nvPr/>
        </p:nvSpPr>
        <p:spPr>
          <a:xfrm>
            <a:off x="6763246" y="5196088"/>
            <a:ext cx="397379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다시 선택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(</a:t>
            </a:r>
            <a:r>
              <a:rPr lang="en-US" altLang="ko-KR" sz="15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try~catch( )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)</a:t>
            </a:r>
            <a:r>
              <a:rPr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할 수 있도록 했어요</a:t>
            </a:r>
            <a:r>
              <a:rPr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288417-DBBA-4804-010D-B1A7FCDAB1C4}"/>
              </a:ext>
            </a:extLst>
          </p:cNvPr>
          <p:cNvSpPr txBox="1"/>
          <p:nvPr/>
        </p:nvSpPr>
        <p:spPr>
          <a:xfrm>
            <a:off x="1436757" y="1969582"/>
            <a:ext cx="2825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아임크리수진" panose="00000500000000000000" pitchFamily="2" charset="-127"/>
                <a:ea typeface="아임크리수진" panose="00000500000000000000" pitchFamily="2" charset="-127"/>
                <a:cs typeface="조선일보명조" panose="02030304000000000000" pitchFamily="18" charset="-127"/>
              </a:rPr>
              <a:t>1)</a:t>
            </a:r>
            <a:r>
              <a:rPr lang="ko-KR" altLang="en-US" sz="1600">
                <a:latin typeface="아임크리수진" panose="00000500000000000000" pitchFamily="2" charset="-127"/>
                <a:ea typeface="아임크리수진" panose="00000500000000000000" pitchFamily="2" charset="-127"/>
                <a:cs typeface="조선일보명조" panose="02030304000000000000" pitchFamily="18" charset="-127"/>
              </a:rPr>
              <a:t> 범위 안에 없는 번호 사용</a:t>
            </a:r>
            <a:endParaRPr lang="ko-KR" altLang="en-US" sz="16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D06313-52F5-E5B5-834A-6B50BA028A6F}"/>
              </a:ext>
            </a:extLst>
          </p:cNvPr>
          <p:cNvSpPr txBox="1"/>
          <p:nvPr/>
        </p:nvSpPr>
        <p:spPr>
          <a:xfrm>
            <a:off x="6794092" y="1969582"/>
            <a:ext cx="2825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아임크리수진" panose="00000500000000000000" pitchFamily="2" charset="-127"/>
                <a:ea typeface="아임크리수진" panose="00000500000000000000" pitchFamily="2" charset="-127"/>
                <a:cs typeface="조선일보명조" panose="02030304000000000000" pitchFamily="18" charset="-127"/>
              </a:rPr>
              <a:t>2)</a:t>
            </a:r>
            <a:r>
              <a:rPr lang="ko-KR" altLang="en-US" sz="1600">
                <a:latin typeface="아임크리수진" panose="00000500000000000000" pitchFamily="2" charset="-127"/>
                <a:ea typeface="아임크리수진" panose="00000500000000000000" pitchFamily="2" charset="-127"/>
                <a:cs typeface="조선일보명조" panose="02030304000000000000" pitchFamily="18" charset="-127"/>
              </a:rPr>
              <a:t> 번호가 아닌 문자 사용</a:t>
            </a:r>
            <a:endParaRPr lang="ko-KR" altLang="en-US" sz="16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D7BCE4-814D-A785-C142-7BB8AD4502A3}"/>
              </a:ext>
            </a:extLst>
          </p:cNvPr>
          <p:cNvSpPr/>
          <p:nvPr/>
        </p:nvSpPr>
        <p:spPr>
          <a:xfrm>
            <a:off x="6619466" y="3981805"/>
            <a:ext cx="4066204" cy="1773531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99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4294D6-6388-0177-7550-2BE6E43D0029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22A270F-6848-20A3-A1F0-649E083BA617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7DBCC02-F1EC-D5A1-F6F1-A3B433FDF1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5D6F6B-FC4F-7F74-CDBA-F9C83BC76DC6}"/>
              </a:ext>
            </a:extLst>
          </p:cNvPr>
          <p:cNvGrpSpPr/>
          <p:nvPr/>
        </p:nvGrpSpPr>
        <p:grpSpPr>
          <a:xfrm>
            <a:off x="2135855" y="1194085"/>
            <a:ext cx="5483651" cy="4459890"/>
            <a:chOff x="1309952" y="869260"/>
            <a:chExt cx="5483651" cy="44598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EE97B36-5445-6B99-E771-844643007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1966" y="869260"/>
              <a:ext cx="5481637" cy="445989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C16F327-CCBB-052B-F20F-44E910A231F6}"/>
                </a:ext>
              </a:extLst>
            </p:cNvPr>
            <p:cNvSpPr/>
            <p:nvPr/>
          </p:nvSpPr>
          <p:spPr>
            <a:xfrm>
              <a:off x="1309952" y="3668109"/>
              <a:ext cx="2437100" cy="1281578"/>
            </a:xfrm>
            <a:prstGeom prst="rect">
              <a:avLst/>
            </a:prstGeom>
            <a:noFill/>
            <a:ln w="38100">
              <a:solidFill>
                <a:srgbClr val="FFD7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EF2121-A6E1-EBEE-9383-26598F5263FD}"/>
              </a:ext>
            </a:extLst>
          </p:cNvPr>
          <p:cNvGrpSpPr/>
          <p:nvPr/>
        </p:nvGrpSpPr>
        <p:grpSpPr>
          <a:xfrm>
            <a:off x="5788835" y="1678721"/>
            <a:ext cx="4350250" cy="2762789"/>
            <a:chOff x="5787664" y="2586239"/>
            <a:chExt cx="4350250" cy="2762789"/>
          </a:xfrm>
          <a:effectLst>
            <a:outerShdw blurRad="393700" dist="76200" dir="4080000" sx="45000" sy="45000" algn="tl" rotWithShape="0">
              <a:prstClr val="black">
                <a:alpha val="6000"/>
              </a:prstClr>
            </a:outerShdw>
          </a:effectLst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510259E-6B28-114A-AAF4-747FAA12834B}"/>
                </a:ext>
              </a:extLst>
            </p:cNvPr>
            <p:cNvSpPr/>
            <p:nvPr/>
          </p:nvSpPr>
          <p:spPr>
            <a:xfrm>
              <a:off x="5787664" y="2586239"/>
              <a:ext cx="4350250" cy="2762789"/>
            </a:xfrm>
            <a:prstGeom prst="roundRect">
              <a:avLst>
                <a:gd name="adj" fmla="val 9832"/>
              </a:avLst>
            </a:prstGeom>
            <a:solidFill>
              <a:srgbClr val="FFD72D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EE3482-C158-C513-1576-93DA9E9B8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289" y="2705365"/>
              <a:ext cx="4094922" cy="2514600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43122A-C7B2-3438-51D9-2DDA866C3F1E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4572955" y="3060116"/>
            <a:ext cx="1215880" cy="1573607"/>
          </a:xfrm>
          <a:prstGeom prst="line">
            <a:avLst/>
          </a:prstGeom>
          <a:ln w="28575">
            <a:solidFill>
              <a:srgbClr val="FFD72D"/>
            </a:solidFill>
            <a:prstDash val="sysDash"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CD575C-BDB1-1ACA-A3F5-6A655FE706D6}"/>
              </a:ext>
            </a:extLst>
          </p:cNvPr>
          <p:cNvSpPr txBox="1"/>
          <p:nvPr/>
        </p:nvSpPr>
        <p:spPr>
          <a:xfrm>
            <a:off x="7468945" y="1109466"/>
            <a:ext cx="396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영수증 지참해주세요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80045-499F-E946-A818-AFEA1CAD58D7}"/>
              </a:ext>
            </a:extLst>
          </p:cNvPr>
          <p:cNvSpPr txBox="1"/>
          <p:nvPr/>
        </p:nvSpPr>
        <p:spPr>
          <a:xfrm>
            <a:off x="6095999" y="4633723"/>
            <a:ext cx="29037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1. </a:t>
            </a:r>
            <a:r>
              <a:rPr lang="ko-KR" altLang="en-US" sz="16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결제할 당시의 </a:t>
            </a:r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날짜와 시간</a:t>
            </a:r>
            <a:endParaRPr lang="en-US" altLang="ko-KR" sz="16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2. </a:t>
            </a:r>
            <a:r>
              <a:rPr lang="ko-KR" altLang="en-US" sz="16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주문한 </a:t>
            </a:r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메뉴와 가격</a:t>
            </a:r>
            <a:r>
              <a:rPr lang="en-US" altLang="ko-KR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수량</a:t>
            </a:r>
            <a:endParaRPr lang="en-US" altLang="ko-KR" sz="16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3. </a:t>
            </a:r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총 결제할 금액</a:t>
            </a:r>
          </a:p>
        </p:txBody>
      </p:sp>
    </p:spTree>
    <p:extLst>
      <p:ext uri="{BB962C8B-B14F-4D97-AF65-F5344CB8AC3E}">
        <p14:creationId xmlns:p14="http://schemas.microsoft.com/office/powerpoint/2010/main" val="298666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2679AE7-BEED-C951-446C-1A8ADB8A79AB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86139" y="99391"/>
            <a:chExt cx="12019722" cy="666915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D530A9F-3700-3A91-C93B-89A97E0C3A35}"/>
                </a:ext>
              </a:extLst>
            </p:cNvPr>
            <p:cNvSpPr/>
            <p:nvPr/>
          </p:nvSpPr>
          <p:spPr>
            <a:xfrm>
              <a:off x="86139" y="99391"/>
              <a:ext cx="12019722" cy="666915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6263C51-34C9-C804-0430-2C0F806E19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726" y="397565"/>
              <a:ext cx="11340547" cy="6033052"/>
            </a:xfrm>
            <a:prstGeom prst="roundRect">
              <a:avLst>
                <a:gd name="adj" fmla="val 15982"/>
              </a:avLst>
            </a:prstGeom>
            <a:pattFill prst="pct2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5BD6AEE-8D23-27B5-F2FA-126BF7BA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"/>
          <a:stretch/>
        </p:blipFill>
        <p:spPr>
          <a:xfrm>
            <a:off x="1853716" y="2060498"/>
            <a:ext cx="3425910" cy="18440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748597-9B09-AAD4-0054-21AF5ED28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87" y="1965877"/>
            <a:ext cx="3425910" cy="2431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6B2877-C36E-B222-7128-5D29C74A5AB0}"/>
              </a:ext>
            </a:extLst>
          </p:cNvPr>
          <p:cNvSpPr txBox="1"/>
          <p:nvPr/>
        </p:nvSpPr>
        <p:spPr>
          <a:xfrm>
            <a:off x="4078750" y="1132480"/>
            <a:ext cx="396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왜 저는 추첨번호 안 줘요</a:t>
            </a:r>
            <a:r>
              <a:rPr lang="en-US" altLang="ko-KR" sz="2800">
                <a:latin typeface="아임크리수진" panose="00000500000000000000" pitchFamily="2" charset="-127"/>
                <a:ea typeface="아임크리수진" panose="00000500000000000000" pitchFamily="2" charset="-127"/>
              </a:rPr>
              <a:t>?</a:t>
            </a:r>
            <a:endParaRPr lang="ko-KR" altLang="en-US" sz="280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76A541-3F76-AA07-63CE-6FAE272DF2C0}"/>
              </a:ext>
            </a:extLst>
          </p:cNvPr>
          <p:cNvSpPr/>
          <p:nvPr/>
        </p:nvSpPr>
        <p:spPr>
          <a:xfrm>
            <a:off x="3180520" y="3466432"/>
            <a:ext cx="1729409" cy="310439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C50C9-23BC-30CA-96AA-22AC2555362A}"/>
              </a:ext>
            </a:extLst>
          </p:cNvPr>
          <p:cNvSpPr/>
          <p:nvPr/>
        </p:nvSpPr>
        <p:spPr>
          <a:xfrm>
            <a:off x="8169965" y="3858148"/>
            <a:ext cx="1759226" cy="539702"/>
          </a:xfrm>
          <a:prstGeom prst="rect">
            <a:avLst/>
          </a:prstGeom>
          <a:noFill/>
          <a:ln w="38100">
            <a:solidFill>
              <a:srgbClr val="FFD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1ED07-975B-174C-5500-B8F2758434CE}"/>
              </a:ext>
            </a:extLst>
          </p:cNvPr>
          <p:cNvSpPr txBox="1"/>
          <p:nvPr/>
        </p:nvSpPr>
        <p:spPr>
          <a:xfrm>
            <a:off x="1027042" y="4252087"/>
            <a:ext cx="5068957" cy="854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E4EE28E-2E30-681E-F468-BD42AA4B65B4}"/>
              </a:ext>
            </a:extLst>
          </p:cNvPr>
          <p:cNvCxnSpPr>
            <a:cxnSpLocks/>
          </p:cNvCxnSpPr>
          <p:nvPr/>
        </p:nvCxnSpPr>
        <p:spPr>
          <a:xfrm flipH="1">
            <a:off x="6095999" y="2044815"/>
            <a:ext cx="1" cy="20401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7DF23E-D094-C195-C94E-C456FF27A725}"/>
              </a:ext>
            </a:extLst>
          </p:cNvPr>
          <p:cNvSpPr txBox="1"/>
          <p:nvPr/>
        </p:nvSpPr>
        <p:spPr>
          <a:xfrm>
            <a:off x="1853717" y="4310440"/>
            <a:ext cx="5859048" cy="12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치킨을 </a:t>
            </a:r>
            <a:r>
              <a:rPr lang="en-US" altLang="ko-KR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5</a:t>
            </a: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만 원 이상 구매</a:t>
            </a:r>
            <a:r>
              <a: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(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조건</a:t>
            </a:r>
            <a:r>
              <a: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)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할 시에만 </a:t>
            </a:r>
            <a:endParaRPr lang="en-US" altLang="ko-KR" sz="17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랜덤으로</a:t>
            </a:r>
            <a:r>
              <a:rPr lang="en-US" altLang="ko-KR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(Math.random( ))</a:t>
            </a:r>
            <a:r>
              <a:rPr lang="ko-KR" altLang="en-US" sz="1700" b="1">
                <a:solidFill>
                  <a:srgbClr val="C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추첨번호가 주어져요</a:t>
            </a:r>
            <a:endParaRPr lang="en-US" altLang="ko-KR" sz="17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추첨번호를 받고 싶으신 분들은 </a:t>
            </a:r>
            <a:r>
              <a: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5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만 원 이상 구매해주세요</a:t>
            </a:r>
            <a:r>
              <a: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  <a:cs typeface="조선일보명조" panose="02030304000000000000" pitchFamily="18" charset="-127"/>
              </a:rPr>
              <a:t> : )</a:t>
            </a:r>
            <a:endParaRPr lang="ko-KR" altLang="en-US" sz="1700" b="1">
              <a:latin typeface="나눔고딕OTF" panose="020D0604000000000000" pitchFamily="34" charset="-127"/>
              <a:ea typeface="나눔고딕OTF" panose="020D0604000000000000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1A7945-1C88-4731-6EAD-3E0338BF93E9}"/>
              </a:ext>
            </a:extLst>
          </p:cNvPr>
          <p:cNvSpPr/>
          <p:nvPr/>
        </p:nvSpPr>
        <p:spPr>
          <a:xfrm>
            <a:off x="1616457" y="4171294"/>
            <a:ext cx="6278199" cy="1585266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97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418</Words>
  <Application>Microsoft Office PowerPoint</Application>
  <PresentationFormat>와이드스크린</PresentationFormat>
  <Paragraphs>91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나눔스퀘어_ac Bold</vt:lpstr>
      <vt:lpstr>나눔고딕OTF</vt:lpstr>
      <vt:lpstr>Arial</vt:lpstr>
      <vt:lpstr>맑은 고딕</vt:lpstr>
      <vt:lpstr>아임크리수진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gmlwjd852369@naver.com</dc:creator>
  <cp:lastModifiedBy>gmlwjd852369@naver.com</cp:lastModifiedBy>
  <cp:revision>17</cp:revision>
  <dcterms:created xsi:type="dcterms:W3CDTF">2022-11-03T05:16:54Z</dcterms:created>
  <dcterms:modified xsi:type="dcterms:W3CDTF">2022-11-04T04:24:19Z</dcterms:modified>
</cp:coreProperties>
</file>